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E"/>
    <a:srgbClr val="0095DA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3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53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1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0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30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82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72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2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418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5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64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3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2217C-2104-409D-861C-7A4553A07633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A25AB-18FC-485F-B7B7-D6705266B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2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-3236" y="-1"/>
            <a:ext cx="6861236" cy="4508596"/>
            <a:chOff x="-3236" y="-1"/>
            <a:chExt cx="6861236" cy="4508596"/>
          </a:xfrm>
        </p:grpSpPr>
        <p:pic>
          <p:nvPicPr>
            <p:cNvPr id="5" name="รูปภาพ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127"/>
            <a:stretch/>
          </p:blipFill>
          <p:spPr>
            <a:xfrm flipV="1">
              <a:off x="-3236" y="-1"/>
              <a:ext cx="6861236" cy="4116711"/>
            </a:xfrm>
            <a:prstGeom prst="rect">
              <a:avLst/>
            </a:prstGeom>
          </p:spPr>
        </p:pic>
        <p:pic>
          <p:nvPicPr>
            <p:cNvPr id="7" name="รูปภาพ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59" r="52127"/>
            <a:stretch/>
          </p:blipFill>
          <p:spPr>
            <a:xfrm flipV="1">
              <a:off x="1492898" y="391884"/>
              <a:ext cx="5365102" cy="4116711"/>
            </a:xfrm>
            <a:prstGeom prst="rect">
              <a:avLst/>
            </a:prstGeom>
          </p:spPr>
        </p:pic>
      </p:grpSp>
      <p:pic>
        <p:nvPicPr>
          <p:cNvPr id="6" name="รูปภาพ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3" y="230482"/>
            <a:ext cx="1309530" cy="1299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8411" y="0"/>
            <a:ext cx="5035732" cy="1390008"/>
          </a:xfrm>
          <a:prstGeom prst="rect">
            <a:avLst/>
          </a:prstGeom>
        </p:spPr>
      </p:pic>
      <p:pic>
        <p:nvPicPr>
          <p:cNvPr id="22" name="รูปภาพ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27"/>
          <a:stretch/>
        </p:blipFill>
        <p:spPr>
          <a:xfrm flipH="1">
            <a:off x="0" y="5789289"/>
            <a:ext cx="6861236" cy="4116711"/>
          </a:xfrm>
          <a:prstGeom prst="rect">
            <a:avLst/>
          </a:prstGeom>
        </p:spPr>
      </p:pic>
      <p:sp>
        <p:nvSpPr>
          <p:cNvPr id="2" name="กล่องข้อความ 1"/>
          <p:cNvSpPr txBox="1"/>
          <p:nvPr/>
        </p:nvSpPr>
        <p:spPr>
          <a:xfrm>
            <a:off x="276673" y="2402567"/>
            <a:ext cx="63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1D1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ชมรมส่งเสริมพัฒนาคุณธรรม จริยธรรมเพื่อความโปร่งใสของหน่วยงานภาครัฐ</a:t>
            </a:r>
          </a:p>
          <a:p>
            <a:pPr algn="ctr"/>
            <a:r>
              <a:rPr lang="th-TH" sz="2400" b="1" dirty="0">
                <a:solidFill>
                  <a:srgbClr val="1D1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ฉบับที่ ๑ ประจำเดือน มกราคม – มีนาคม ๒๕๖๒</a:t>
            </a:r>
          </a:p>
          <a:p>
            <a:pPr algn="ctr"/>
            <a:endParaRPr lang="th-TH" sz="2400" b="1" dirty="0">
              <a:solidFill>
                <a:srgbClr val="1D1D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358110" y="1720180"/>
            <a:ext cx="4166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จุลสารข่าววินัยและคุณธรรม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8843" y="3694807"/>
            <a:ext cx="606723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>
                <a:latin typeface="TH NiramitIT๙" panose="02000506000000020004" pitchFamily="2" charset="-34"/>
                <a:ea typeface="Calibri" panose="020F0502020204030204" pitchFamily="34" charset="0"/>
                <a:cs typeface="TH NiramitIT๙" panose="02000506000000020004" pitchFamily="2" charset="-34"/>
              </a:rPr>
              <a:t>จุลสารข่าววินัยและคุณธรรมฉบับนี้ขอนำเสนอนโยบายคุณธรรมและความโปร่งใสในการดำเนินงานของหน่วยบริการดังนี้</a:t>
            </a:r>
          </a:p>
          <a:p>
            <a:r>
              <a:rPr lang="th-TH" sz="20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     1. การบริหารงานและปฏิบัติงานตามหลักธรรมาภิบาล โดยมุ่งตอบสนองความต้องการของประชาชนด้วยการบริการที่รวดเร็ว ถูกต้อง เสมอภาค โปร่งใส และเป็นธรรม</a:t>
            </a:r>
          </a:p>
          <a:p>
            <a:r>
              <a:rPr lang="th-TH" sz="20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     2. ปลูกฝังค่านิยมและทัศนคติให้บุคลากรในสังกัดมีความรู้ความเข้าใจ   ยึดหลักคุณธรรม จริยธรรม นำหลักปรัชญาของเศรษฐกิจพอเพียงมาใช้ในการปฏิบัติงานและการดำเนินชีวิต</a:t>
            </a:r>
          </a:p>
          <a:p>
            <a:r>
              <a:rPr lang="th-TH" sz="20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     3. ดำเนินการ จัดซื้อ จัดจ้าง ส่งเสริมการดำเนินการให้เกิดความโปร่งใสในทุกขั้นตอนและเปิดโอกาสให้ภาคประชาชน ภาคเอกชน และภาคประชาสังคมเข้ามามีส่วนร่วมในการตรวจสอบการปฏิบัติงานโดยเปิดเผยข้อมูลข่าวสารในการดำเนินกิจกรรมทุกรูปแบบ</a:t>
            </a:r>
          </a:p>
          <a:p>
            <a:r>
              <a:rPr lang="th-TH" sz="20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     4. ประชาสัมพันธ์ให้ประชาชนแจ้งข้อมูลข่าวสาร เบาะแสทุจริต ร้องเรียนร้องทุกข์ผ่านช่องทางการร้องเรียนของสำนักงานสาธารณสุขอำเภอบางละมุง หรือศูนย์ดำรงธรรม</a:t>
            </a:r>
          </a:p>
          <a:p>
            <a:r>
              <a:rPr lang="th-TH" sz="20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     5. กรณีพบการทุจริตจะดำเนินการสอบสวนและลงโทษขั้นสูงกับผู้ที่ทุจริตอย่างจริงจัง</a:t>
            </a:r>
          </a:p>
        </p:txBody>
      </p:sp>
    </p:spTree>
    <p:extLst>
      <p:ext uri="{BB962C8B-B14F-4D97-AF65-F5344CB8AC3E}">
        <p14:creationId xmlns:p14="http://schemas.microsoft.com/office/powerpoint/2010/main" val="214911345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209</Words>
  <Application>Microsoft Office PowerPoint</Application>
  <PresentationFormat>กระดาษ A4 (210x297 มม.)</PresentationFormat>
  <Paragraphs>9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TH Niramit AS</vt:lpstr>
      <vt:lpstr>TH NiramitIT๙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G40</dc:creator>
  <cp:lastModifiedBy>G40</cp:lastModifiedBy>
  <cp:revision>14</cp:revision>
  <dcterms:created xsi:type="dcterms:W3CDTF">2019-01-27T18:39:05Z</dcterms:created>
  <dcterms:modified xsi:type="dcterms:W3CDTF">2019-03-28T13:17:05Z</dcterms:modified>
</cp:coreProperties>
</file>